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9" r:id="rId4"/>
    <p:sldId id="273" r:id="rId5"/>
    <p:sldId id="280" r:id="rId6"/>
    <p:sldId id="274" r:id="rId7"/>
    <p:sldId id="281" r:id="rId8"/>
    <p:sldId id="276" r:id="rId9"/>
    <p:sldId id="277" r:id="rId10"/>
    <p:sldId id="282" r:id="rId11"/>
    <p:sldId id="278" r:id="rId12"/>
    <p:sldId id="284" r:id="rId13"/>
    <p:sldId id="283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3A77"/>
    <a:srgbClr val="FD597E"/>
    <a:srgbClr val="FF8982"/>
    <a:srgbClr val="F48BB4"/>
    <a:srgbClr val="C45FA8"/>
    <a:srgbClr val="715DA2"/>
    <a:srgbClr val="496F93"/>
    <a:srgbClr val="A60F16"/>
    <a:srgbClr val="FD9D6A"/>
    <a:srgbClr val="DE67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-96" y="-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ebyeol Yu" userId="98481ea3cdcca735" providerId="LiveId" clId="{F1FCEE69-2D1A-4668-AFAA-0B87DA248D3D}"/>
    <pc:docChg chg="undo custSel modSld">
      <pc:chgData name="Saebyeol Yu" userId="98481ea3cdcca735" providerId="LiveId" clId="{F1FCEE69-2D1A-4668-AFAA-0B87DA248D3D}" dt="2018-01-04T13:26:51.457" v="50" actId="931"/>
      <pc:docMkLst>
        <pc:docMk/>
      </pc:docMkLst>
      <pc:sldChg chg="addSp delSp modSp">
        <pc:chgData name="Saebyeol Yu" userId="98481ea3cdcca735" providerId="LiveId" clId="{F1FCEE69-2D1A-4668-AFAA-0B87DA248D3D}" dt="2018-01-04T13:24:49.723" v="17" actId="167"/>
        <pc:sldMkLst>
          <pc:docMk/>
          <pc:sldMk cId="3144379425" sldId="256"/>
        </pc:sldMkLst>
        <pc:picChg chg="add mod ord">
          <ac:chgData name="Saebyeol Yu" userId="98481ea3cdcca735" providerId="LiveId" clId="{F1FCEE69-2D1A-4668-AFAA-0B87DA248D3D}" dt="2018-01-04T13:24:49.723" v="17" actId="167"/>
          <ac:picMkLst>
            <pc:docMk/>
            <pc:sldMk cId="3144379425" sldId="256"/>
            <ac:picMk id="3" creationId="{09C704E9-FFDD-4067-AC00-ABF51DF575F0}"/>
          </ac:picMkLst>
        </pc:picChg>
        <pc:picChg chg="del">
          <ac:chgData name="Saebyeol Yu" userId="98481ea3cdcca735" providerId="LiveId" clId="{F1FCEE69-2D1A-4668-AFAA-0B87DA248D3D}" dt="2018-01-04T13:24:38.971" v="15" actId="478"/>
          <ac:picMkLst>
            <pc:docMk/>
            <pc:sldMk cId="3144379425" sldId="256"/>
            <ac:picMk id="4" creationId="{00000000-0000-0000-0000-000000000000}"/>
          </ac:picMkLst>
        </pc:picChg>
      </pc:sldChg>
      <pc:sldChg chg="addSp delSp modSp">
        <pc:chgData name="Saebyeol Yu" userId="98481ea3cdcca735" providerId="LiveId" clId="{F1FCEE69-2D1A-4668-AFAA-0B87DA248D3D}" dt="2018-01-04T13:26:17.419" v="42" actId="14100"/>
        <pc:sldMkLst>
          <pc:docMk/>
          <pc:sldMk cId="951797718" sldId="257"/>
        </pc:sldMkLst>
        <pc:spChg chg="mod">
          <ac:chgData name="Saebyeol Yu" userId="98481ea3cdcca735" providerId="LiveId" clId="{F1FCEE69-2D1A-4668-AFAA-0B87DA248D3D}" dt="2018-01-04T13:26:17.419" v="42" actId="14100"/>
          <ac:spMkLst>
            <pc:docMk/>
            <pc:sldMk cId="951797718" sldId="257"/>
            <ac:spMk id="3" creationId="{00000000-0000-0000-0000-000000000000}"/>
          </ac:spMkLst>
        </pc:spChg>
        <pc:picChg chg="del">
          <ac:chgData name="Saebyeol Yu" userId="98481ea3cdcca735" providerId="LiveId" clId="{F1FCEE69-2D1A-4668-AFAA-0B87DA248D3D}" dt="2018-01-04T13:25:04.539" v="22" actId="478"/>
          <ac:picMkLst>
            <pc:docMk/>
            <pc:sldMk cId="951797718" sldId="257"/>
            <ac:picMk id="2" creationId="{00000000-0000-0000-0000-000000000000}"/>
          </ac:picMkLst>
        </pc:picChg>
        <pc:picChg chg="add mod ord">
          <ac:chgData name="Saebyeol Yu" userId="98481ea3cdcca735" providerId="LiveId" clId="{F1FCEE69-2D1A-4668-AFAA-0B87DA248D3D}" dt="2018-01-04T13:25:11.667" v="24" actId="167"/>
          <ac:picMkLst>
            <pc:docMk/>
            <pc:sldMk cId="951797718" sldId="257"/>
            <ac:picMk id="9" creationId="{3E9BCF36-3E01-4B20-A4F9-60E1609B86AD}"/>
          </ac:picMkLst>
        </pc:picChg>
      </pc:sldChg>
      <pc:sldChg chg="addSp delSp modSp">
        <pc:chgData name="Saebyeol Yu" userId="98481ea3cdcca735" providerId="LiveId" clId="{F1FCEE69-2D1A-4668-AFAA-0B87DA248D3D}" dt="2018-01-04T13:26:13.445" v="41" actId="14100"/>
        <pc:sldMkLst>
          <pc:docMk/>
          <pc:sldMk cId="3272496600" sldId="258"/>
        </pc:sldMkLst>
        <pc:spChg chg="mod">
          <ac:chgData name="Saebyeol Yu" userId="98481ea3cdcca735" providerId="LiveId" clId="{F1FCEE69-2D1A-4668-AFAA-0B87DA248D3D}" dt="2018-01-04T13:26:13.445" v="41" actId="14100"/>
          <ac:spMkLst>
            <pc:docMk/>
            <pc:sldMk cId="3272496600" sldId="258"/>
            <ac:spMk id="4" creationId="{00000000-0000-0000-0000-000000000000}"/>
          </ac:spMkLst>
        </pc:spChg>
        <pc:picChg chg="del">
          <ac:chgData name="Saebyeol Yu" userId="98481ea3cdcca735" providerId="LiveId" clId="{F1FCEE69-2D1A-4668-AFAA-0B87DA248D3D}" dt="2018-01-04T13:25:25.244" v="28" actId="478"/>
          <ac:picMkLst>
            <pc:docMk/>
            <pc:sldMk cId="3272496600" sldId="258"/>
            <ac:picMk id="3" creationId="{00000000-0000-0000-0000-000000000000}"/>
          </ac:picMkLst>
        </pc:picChg>
        <pc:picChg chg="add mod ord">
          <ac:chgData name="Saebyeol Yu" userId="98481ea3cdcca735" providerId="LiveId" clId="{F1FCEE69-2D1A-4668-AFAA-0B87DA248D3D}" dt="2018-01-04T13:25:30.833" v="30" actId="167"/>
          <ac:picMkLst>
            <pc:docMk/>
            <pc:sldMk cId="3272496600" sldId="258"/>
            <ac:picMk id="9" creationId="{B8DBA733-AF0D-4B71-A376-A10F2BB94302}"/>
          </ac:picMkLst>
        </pc:picChg>
      </pc:sldChg>
      <pc:sldChg chg="addSp delSp modSp">
        <pc:chgData name="Saebyeol Yu" userId="98481ea3cdcca735" providerId="LiveId" clId="{F1FCEE69-2D1A-4668-AFAA-0B87DA248D3D}" dt="2018-01-04T13:26:02.384" v="40" actId="14100"/>
        <pc:sldMkLst>
          <pc:docMk/>
          <pc:sldMk cId="1889014119" sldId="259"/>
        </pc:sldMkLst>
        <pc:spChg chg="mod">
          <ac:chgData name="Saebyeol Yu" userId="98481ea3cdcca735" providerId="LiveId" clId="{F1FCEE69-2D1A-4668-AFAA-0B87DA248D3D}" dt="2018-01-04T13:26:02.384" v="40" actId="14100"/>
          <ac:spMkLst>
            <pc:docMk/>
            <pc:sldMk cId="1889014119" sldId="259"/>
            <ac:spMk id="3" creationId="{00000000-0000-0000-0000-000000000000}"/>
          </ac:spMkLst>
        </pc:spChg>
        <pc:picChg chg="del">
          <ac:chgData name="Saebyeol Yu" userId="98481ea3cdcca735" providerId="LiveId" clId="{F1FCEE69-2D1A-4668-AFAA-0B87DA248D3D}" dt="2018-01-04T13:25:48.827" v="34" actId="478"/>
          <ac:picMkLst>
            <pc:docMk/>
            <pc:sldMk cId="1889014119" sldId="259"/>
            <ac:picMk id="2" creationId="{00000000-0000-0000-0000-000000000000}"/>
          </ac:picMkLst>
        </pc:picChg>
        <pc:picChg chg="add del mod">
          <ac:chgData name="Saebyeol Yu" userId="98481ea3cdcca735" providerId="LiveId" clId="{F1FCEE69-2D1A-4668-AFAA-0B87DA248D3D}" dt="2018-01-04T13:25:52.243" v="36" actId="931"/>
          <ac:picMkLst>
            <pc:docMk/>
            <pc:sldMk cId="1889014119" sldId="259"/>
            <ac:picMk id="9" creationId="{650F444C-C3D4-4D43-9A16-E22F5C9D2123}"/>
          </ac:picMkLst>
        </pc:picChg>
        <pc:picChg chg="add mod ord">
          <ac:chgData name="Saebyeol Yu" userId="98481ea3cdcca735" providerId="LiveId" clId="{F1FCEE69-2D1A-4668-AFAA-0B87DA248D3D}" dt="2018-01-04T13:25:56.233" v="38" actId="167"/>
          <ac:picMkLst>
            <pc:docMk/>
            <pc:sldMk cId="1889014119" sldId="259"/>
            <ac:picMk id="11" creationId="{1275406F-E1CD-447B-A71E-C08D0D58BAC6}"/>
          </ac:picMkLst>
        </pc:picChg>
      </pc:sldChg>
      <pc:sldChg chg="addSp delSp modSp">
        <pc:chgData name="Saebyeol Yu" userId="98481ea3cdcca735" providerId="LiveId" clId="{F1FCEE69-2D1A-4668-AFAA-0B87DA248D3D}" dt="2018-01-04T13:26:34.272" v="47" actId="14100"/>
        <pc:sldMkLst>
          <pc:docMk/>
          <pc:sldMk cId="334514300" sldId="260"/>
        </pc:sldMkLst>
        <pc:spChg chg="mod">
          <ac:chgData name="Saebyeol Yu" userId="98481ea3cdcca735" providerId="LiveId" clId="{F1FCEE69-2D1A-4668-AFAA-0B87DA248D3D}" dt="2018-01-04T13:26:34.272" v="47" actId="14100"/>
          <ac:spMkLst>
            <pc:docMk/>
            <pc:sldMk cId="334514300" sldId="260"/>
            <ac:spMk id="3" creationId="{00000000-0000-0000-0000-000000000000}"/>
          </ac:spMkLst>
        </pc:spChg>
        <pc:picChg chg="del">
          <ac:chgData name="Saebyeol Yu" userId="98481ea3cdcca735" providerId="LiveId" clId="{F1FCEE69-2D1A-4668-AFAA-0B87DA248D3D}" dt="2018-01-04T13:26:20.518" v="43" actId="478"/>
          <ac:picMkLst>
            <pc:docMk/>
            <pc:sldMk cId="334514300" sldId="260"/>
            <ac:picMk id="2" creationId="{00000000-0000-0000-0000-000000000000}"/>
          </ac:picMkLst>
        </pc:picChg>
        <pc:picChg chg="add mod ord">
          <ac:chgData name="Saebyeol Yu" userId="98481ea3cdcca735" providerId="LiveId" clId="{F1FCEE69-2D1A-4668-AFAA-0B87DA248D3D}" dt="2018-01-04T13:26:25.884" v="45" actId="167"/>
          <ac:picMkLst>
            <pc:docMk/>
            <pc:sldMk cId="334514300" sldId="260"/>
            <ac:picMk id="9" creationId="{5F08A2B2-BD8E-4F71-9720-506065636A7E}"/>
          </ac:picMkLst>
        </pc:picChg>
      </pc:sldChg>
      <pc:sldChg chg="addSp delSp modSp">
        <pc:chgData name="Saebyeol Yu" userId="98481ea3cdcca735" providerId="LiveId" clId="{F1FCEE69-2D1A-4668-AFAA-0B87DA248D3D}" dt="2018-01-04T13:26:40.843" v="48" actId="14100"/>
        <pc:sldMkLst>
          <pc:docMk/>
          <pc:sldMk cId="856839393" sldId="262"/>
        </pc:sldMkLst>
        <pc:spChg chg="mod">
          <ac:chgData name="Saebyeol Yu" userId="98481ea3cdcca735" providerId="LiveId" clId="{F1FCEE69-2D1A-4668-AFAA-0B87DA248D3D}" dt="2018-01-04T13:26:40.843" v="48" actId="14100"/>
          <ac:spMkLst>
            <pc:docMk/>
            <pc:sldMk cId="856839393" sldId="262"/>
            <ac:spMk id="2" creationId="{00000000-0000-0000-0000-000000000000}"/>
          </ac:spMkLst>
        </pc:spChg>
        <pc:spChg chg="add del mod">
          <ac:chgData name="Saebyeol Yu" userId="98481ea3cdcca735" providerId="LiveId" clId="{F1FCEE69-2D1A-4668-AFAA-0B87DA248D3D}" dt="2018-01-04T13:24:02.495" v="9" actId="571"/>
          <ac:spMkLst>
            <pc:docMk/>
            <pc:sldMk cId="856839393" sldId="262"/>
            <ac:spMk id="8" creationId="{34D4096E-41F0-4BD3-8919-A5CC37117BF3}"/>
          </ac:spMkLst>
        </pc:spChg>
        <pc:picChg chg="del">
          <ac:chgData name="Saebyeol Yu" userId="98481ea3cdcca735" providerId="LiveId" clId="{F1FCEE69-2D1A-4668-AFAA-0B87DA248D3D}" dt="2018-01-04T13:24:52.923" v="18" actId="478"/>
          <ac:picMkLst>
            <pc:docMk/>
            <pc:sldMk cId="856839393" sldId="262"/>
            <ac:picMk id="4" creationId="{00000000-0000-0000-0000-000000000000}"/>
          </ac:picMkLst>
        </pc:picChg>
        <pc:picChg chg="add mod ord">
          <ac:chgData name="Saebyeol Yu" userId="98481ea3cdcca735" providerId="LiveId" clId="{F1FCEE69-2D1A-4668-AFAA-0B87DA248D3D}" dt="2018-01-04T13:24:57.786" v="20" actId="167"/>
          <ac:picMkLst>
            <pc:docMk/>
            <pc:sldMk cId="856839393" sldId="262"/>
            <ac:picMk id="5" creationId="{3BF3D79D-1C21-4A88-AFFE-09D5AB3B907B}"/>
          </ac:picMkLst>
        </pc:picChg>
      </pc:sldChg>
      <pc:sldChg chg="addSp delSp modSp">
        <pc:chgData name="Saebyeol Yu" userId="98481ea3cdcca735" providerId="LiveId" clId="{F1FCEE69-2D1A-4668-AFAA-0B87DA248D3D}" dt="2018-01-04T13:26:51.457" v="50" actId="931"/>
        <pc:sldMkLst>
          <pc:docMk/>
          <pc:sldMk cId="320396612" sldId="267"/>
        </pc:sldMkLst>
        <pc:picChg chg="del">
          <ac:chgData name="Saebyeol Yu" userId="98481ea3cdcca735" providerId="LiveId" clId="{F1FCEE69-2D1A-4668-AFAA-0B87DA248D3D}" dt="2018-01-04T13:26:48.886" v="49" actId="478"/>
          <ac:picMkLst>
            <pc:docMk/>
            <pc:sldMk cId="320396612" sldId="267"/>
            <ac:picMk id="2" creationId="{00000000-0000-0000-0000-000000000000}"/>
          </ac:picMkLst>
        </pc:picChg>
        <pc:picChg chg="add mod">
          <ac:chgData name="Saebyeol Yu" userId="98481ea3cdcca735" providerId="LiveId" clId="{F1FCEE69-2D1A-4668-AFAA-0B87DA248D3D}" dt="2018-01-04T13:26:51.457" v="50" actId="931"/>
          <ac:picMkLst>
            <pc:docMk/>
            <pc:sldMk cId="320396612" sldId="267"/>
            <ac:picMk id="4" creationId="{0F2B5865-7751-4431-A977-DCB35101CFCC}"/>
          </ac:picMkLst>
        </pc:picChg>
      </pc:sldChg>
    </pc:docChg>
  </pc:docChgLst>
</pc:chgInfo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8443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2255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4542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2937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5863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4600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46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4688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899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961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2587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1A676-EB23-4B9D-8D68-6BD7A0BCD37C}" type="datetimeFigureOut">
              <a:rPr kumimoji="1" lang="ja-JP" altLang="en-US" smtClean="0"/>
              <a:pPr/>
              <a:t>2022/5/9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31D94-9175-4A5B-89D7-188C0A2CD7EB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2547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NvBx0m3lXIQ" TargetMode="Externa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09C704E9-FFDD-4067-AC00-ABF51DF57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正方形/長方形 4"/>
          <p:cNvSpPr/>
          <p:nvPr/>
        </p:nvSpPr>
        <p:spPr>
          <a:xfrm>
            <a:off x="3991181" y="1368425"/>
            <a:ext cx="4121150" cy="4121150"/>
          </a:xfrm>
          <a:prstGeom prst="rect">
            <a:avLst/>
          </a:prstGeom>
          <a:noFill/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420540" y="1853122"/>
            <a:ext cx="326243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미로게임</a:t>
            </a:r>
            <a:endParaRPr lang="en-US" altLang="ko-KR" sz="5400" b="1" dirty="0" smtClean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algn="ctr"/>
            <a:endParaRPr kumimoji="1" lang="en-US" altLang="ja-JP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algn="ctr"/>
            <a:r>
              <a:rPr lang="en-US" altLang="ja-JP" sz="5400" b="1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20151828</a:t>
            </a:r>
          </a:p>
          <a:p>
            <a:pPr algn="ctr"/>
            <a:r>
              <a:rPr kumimoji="1" lang="ko-KR" altLang="en-US" sz="5400" b="1" dirty="0" err="1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오전석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4437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1275406F-E1CD-447B-A71E-C08D0D58B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836681" y="1270000"/>
            <a:ext cx="2518638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altLang="ko-KR" sz="8800" b="1" spc="300" dirty="0" smtClean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algn="ctr"/>
            <a:r>
              <a:rPr kumimoji="1" lang="ko-KR" altLang="en-US" sz="8800" b="1" spc="300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동작</a:t>
            </a:r>
            <a:endParaRPr kumimoji="1" lang="ja-JP" altLang="en-US" sz="8800" b="1" spc="3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#4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517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xmlns="" id="{3E8DB930-2CCF-4922-A7B5-412997734C1A}"/>
              </a:ext>
            </a:extLst>
          </p:cNvPr>
          <p:cNvSpPr/>
          <p:nvPr/>
        </p:nvSpPr>
        <p:spPr>
          <a:xfrm rot="886434">
            <a:off x="-329301" y="222358"/>
            <a:ext cx="675930" cy="964437"/>
          </a:xfrm>
          <a:prstGeom prst="rect">
            <a:avLst/>
          </a:prstGeom>
          <a:solidFill>
            <a:srgbClr val="9BDB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xmlns="" id="{E6E6DB52-8867-44DF-BE75-A8458CBD96E1}"/>
              </a:ext>
            </a:extLst>
          </p:cNvPr>
          <p:cNvGrpSpPr/>
          <p:nvPr/>
        </p:nvGrpSpPr>
        <p:grpSpPr>
          <a:xfrm>
            <a:off x="458425" y="262140"/>
            <a:ext cx="5384204" cy="894853"/>
            <a:chOff x="458425" y="262140"/>
            <a:chExt cx="5384204" cy="894853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xmlns="" id="{968A035A-95F4-4B3C-B8B0-1F557F7D99D9}"/>
                </a:ext>
              </a:extLst>
            </p:cNvPr>
            <p:cNvSpPr txBox="1"/>
            <p:nvPr/>
          </p:nvSpPr>
          <p:spPr>
            <a:xfrm>
              <a:off x="458425" y="262140"/>
              <a:ext cx="318709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4</a:t>
              </a:r>
              <a:r>
                <a:rPr lang="en-US" altLang="ko-KR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. </a:t>
              </a:r>
              <a:r>
                <a:rPr lang="ko-KR" altLang="en-US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작품의 동작</a:t>
              </a:r>
              <a:endParaRPr kumimoji="1" lang="ja-JP" altLang="en-US" sz="3600" b="1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xmlns="" id="{1479B466-91B8-4DE6-A67D-B2A8AA55997B}"/>
                </a:ext>
              </a:extLst>
            </p:cNvPr>
            <p:cNvSpPr txBox="1"/>
            <p:nvPr/>
          </p:nvSpPr>
          <p:spPr>
            <a:xfrm>
              <a:off x="458425" y="879994"/>
              <a:ext cx="53842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kumimoji="1" lang="ja-JP" altLang="en-US" sz="1200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</p:grpSp>
      <p:sp>
        <p:nvSpPr>
          <p:cNvPr id="29" name="이등변 삼각형 28">
            <a:extLst>
              <a:ext uri="{FF2B5EF4-FFF2-40B4-BE49-F238E27FC236}">
                <a16:creationId xmlns:a16="http://schemas.microsoft.com/office/drawing/2014/main" xmlns="" id="{57E85FA0-2D6E-4F2A-94E9-ACC758D774E8}"/>
              </a:ext>
            </a:extLst>
          </p:cNvPr>
          <p:cNvSpPr/>
          <p:nvPr/>
        </p:nvSpPr>
        <p:spPr>
          <a:xfrm rot="5400000">
            <a:off x="1894390" y="2108281"/>
            <a:ext cx="447825" cy="386056"/>
          </a:xfrm>
          <a:prstGeom prst="triangle">
            <a:avLst/>
          </a:prstGeom>
          <a:solidFill>
            <a:srgbClr val="FFF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xmlns="" id="{381146DA-6CE3-4335-AC2D-4E060D81580E}"/>
              </a:ext>
            </a:extLst>
          </p:cNvPr>
          <p:cNvSpPr/>
          <p:nvPr/>
        </p:nvSpPr>
        <p:spPr>
          <a:xfrm rot="5400000">
            <a:off x="3839952" y="2094374"/>
            <a:ext cx="447825" cy="386056"/>
          </a:xfrm>
          <a:prstGeom prst="triangle">
            <a:avLst/>
          </a:prstGeom>
          <a:solidFill>
            <a:srgbClr val="FFF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7" name="正方形/長方形 13">
            <a:extLst>
              <a:ext uri="{FF2B5EF4-FFF2-40B4-BE49-F238E27FC236}">
                <a16:creationId xmlns:a16="http://schemas.microsoft.com/office/drawing/2014/main" xmlns="" id="{DC9EF60C-9F7B-4DDA-AEE6-3D4A5571EE06}"/>
              </a:ext>
            </a:extLst>
          </p:cNvPr>
          <p:cNvSpPr/>
          <p:nvPr/>
        </p:nvSpPr>
        <p:spPr>
          <a:xfrm>
            <a:off x="782951" y="3720350"/>
            <a:ext cx="10163501" cy="292871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テキスト ボックス 14">
            <a:extLst>
              <a:ext uri="{FF2B5EF4-FFF2-40B4-BE49-F238E27FC236}">
                <a16:creationId xmlns:a16="http://schemas.microsoft.com/office/drawing/2014/main" xmlns="" id="{D218F88B-0B9B-44E7-B1CA-D912E2ACFA24}"/>
              </a:ext>
            </a:extLst>
          </p:cNvPr>
          <p:cNvSpPr txBox="1"/>
          <p:nvPr/>
        </p:nvSpPr>
        <p:spPr>
          <a:xfrm>
            <a:off x="953073" y="4693291"/>
            <a:ext cx="107335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ko-KR" altLang="en-US" sz="1600" b="1" dirty="0" smtClean="0"/>
              <a:t>⚫</a:t>
            </a:r>
            <a:r>
              <a:rPr lang="ko-KR" altLang="en-US" sz="1600" dirty="0"/>
              <a:t> </a:t>
            </a:r>
            <a:r>
              <a:rPr lang="en-US" altLang="ko-KR" sz="1600" b="1" dirty="0" smtClean="0"/>
              <a:t>(</a:t>
            </a:r>
            <a:r>
              <a:rPr lang="en-US" altLang="ko-KR" sz="1600" b="1" dirty="0"/>
              <a:t>MPU-6050) MPU-6050</a:t>
            </a:r>
            <a:r>
              <a:rPr lang="ko-KR" altLang="en-US" sz="1600" b="1" dirty="0"/>
              <a:t>은 </a:t>
            </a:r>
            <a:r>
              <a:rPr lang="en-US" altLang="ko-KR" sz="1600" b="1" dirty="0"/>
              <a:t>x, y, z</a:t>
            </a:r>
            <a:r>
              <a:rPr lang="ko-KR" altLang="en-US" sz="1600" b="1" dirty="0"/>
              <a:t>축의 </a:t>
            </a:r>
            <a:r>
              <a:rPr lang="ko-KR" altLang="en-US" sz="1600" b="1" dirty="0" err="1"/>
              <a:t>자이로스코프</a:t>
            </a:r>
            <a:r>
              <a:rPr lang="ko-KR" altLang="en-US" sz="1600" b="1" dirty="0"/>
              <a:t> </a:t>
            </a:r>
            <a:r>
              <a:rPr lang="ko-KR" altLang="en-US" sz="1600" b="1" dirty="0" smtClean="0"/>
              <a:t>기울기와 가속도를 측정</a:t>
            </a:r>
            <a:endParaRPr lang="en-US" altLang="ko-KR" sz="1600" b="1" dirty="0" smtClean="0"/>
          </a:p>
          <a:p>
            <a:pPr fontAlgn="base" latinLnBrk="1"/>
            <a:endParaRPr lang="en-US" altLang="ko-KR" sz="1600" b="1" dirty="0"/>
          </a:p>
          <a:p>
            <a:pPr fontAlgn="base" latinLnBrk="1"/>
            <a:r>
              <a:rPr lang="ko-KR" altLang="en-US" sz="1600" b="1" dirty="0" smtClean="0"/>
              <a:t>⚫</a:t>
            </a:r>
            <a:r>
              <a:rPr lang="ko-KR" altLang="en-US" sz="1600" dirty="0"/>
              <a:t> </a:t>
            </a:r>
            <a:r>
              <a:rPr lang="en-US" altLang="ko-KR" sz="1600" b="1" dirty="0" smtClean="0"/>
              <a:t>(</a:t>
            </a:r>
            <a:r>
              <a:rPr lang="en-US" altLang="ko-KR" sz="1600" b="1" dirty="0"/>
              <a:t>Arduino) </a:t>
            </a:r>
            <a:r>
              <a:rPr lang="en-US" altLang="ko-KR" sz="1600" b="1" dirty="0" smtClean="0"/>
              <a:t>Wire </a:t>
            </a:r>
            <a:r>
              <a:rPr lang="ko-KR" altLang="en-US" sz="1600" b="1" dirty="0" smtClean="0"/>
              <a:t>라이브러리가 </a:t>
            </a:r>
            <a:r>
              <a:rPr lang="en-US" altLang="ko-KR" sz="1600" b="1" dirty="0" smtClean="0"/>
              <a:t>I2c</a:t>
            </a:r>
            <a:r>
              <a:rPr lang="ko-KR" altLang="en-US" sz="1600" b="1" dirty="0" smtClean="0"/>
              <a:t>통신 지원</a:t>
            </a:r>
            <a:endParaRPr lang="ko-KR" altLang="en-US" sz="1600" dirty="0"/>
          </a:p>
          <a:p>
            <a:pPr fontAlgn="base" latinLnBrk="1"/>
            <a:endParaRPr lang="en-US" altLang="ko-KR" sz="1600" dirty="0" smtClean="0"/>
          </a:p>
          <a:p>
            <a:pPr fontAlgn="base" latinLnBrk="1"/>
            <a:r>
              <a:rPr lang="ko-KR" altLang="en-US" sz="1600" b="1" dirty="0" smtClean="0"/>
              <a:t>⚫</a:t>
            </a:r>
            <a:r>
              <a:rPr lang="ko-KR" altLang="en-US" sz="1600" dirty="0"/>
              <a:t> </a:t>
            </a:r>
            <a:r>
              <a:rPr lang="en-US" altLang="ko-KR" sz="1600" b="1" dirty="0" smtClean="0"/>
              <a:t>(</a:t>
            </a:r>
            <a:r>
              <a:rPr lang="en-US" altLang="ko-KR" sz="1600" b="1" dirty="0"/>
              <a:t>Processing) Processing</a:t>
            </a:r>
            <a:r>
              <a:rPr lang="ko-KR" altLang="en-US" sz="1600" b="1" dirty="0"/>
              <a:t>을 통해 </a:t>
            </a:r>
            <a:r>
              <a:rPr lang="en-US" altLang="ko-KR" sz="1600" b="1" dirty="0" smtClean="0"/>
              <a:t>Arduino</a:t>
            </a:r>
            <a:r>
              <a:rPr lang="ko-KR" altLang="en-US" sz="1600" b="1" dirty="0" smtClean="0"/>
              <a:t>에서 </a:t>
            </a:r>
            <a:r>
              <a:rPr lang="ko-KR" altLang="en-US" sz="1600" b="1" dirty="0"/>
              <a:t>전송하는 기울기 데이터를 받아서 처리하는 </a:t>
            </a:r>
            <a:r>
              <a:rPr lang="ko-KR" altLang="en-US" sz="1600" b="1" dirty="0" smtClean="0"/>
              <a:t>게임 제작</a:t>
            </a:r>
            <a:endParaRPr lang="ko-KR" altLang="en-US" sz="1600" dirty="0"/>
          </a:p>
        </p:txBody>
      </p:sp>
      <p:sp>
        <p:nvSpPr>
          <p:cNvPr id="39" name="正方形/長方形 16">
            <a:extLst>
              <a:ext uri="{FF2B5EF4-FFF2-40B4-BE49-F238E27FC236}">
                <a16:creationId xmlns:a16="http://schemas.microsoft.com/office/drawing/2014/main" xmlns="" id="{D6066D78-5CEE-4CE5-924E-7BA8D60825FF}"/>
              </a:ext>
            </a:extLst>
          </p:cNvPr>
          <p:cNvSpPr/>
          <p:nvPr/>
        </p:nvSpPr>
        <p:spPr>
          <a:xfrm>
            <a:off x="1906654" y="3892193"/>
            <a:ext cx="7871950" cy="576128"/>
          </a:xfrm>
          <a:prstGeom prst="rect">
            <a:avLst/>
          </a:prstGeom>
          <a:solidFill>
            <a:srgbClr val="2C9E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311331" y="115699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334973912" descr="EMB00000c781d5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1331" y="1614193"/>
            <a:ext cx="6119813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473345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xmlns="" id="{3E8DB930-2CCF-4922-A7B5-412997734C1A}"/>
              </a:ext>
            </a:extLst>
          </p:cNvPr>
          <p:cNvSpPr/>
          <p:nvPr/>
        </p:nvSpPr>
        <p:spPr>
          <a:xfrm rot="886434">
            <a:off x="-329301" y="222358"/>
            <a:ext cx="675930" cy="964437"/>
          </a:xfrm>
          <a:prstGeom prst="rect">
            <a:avLst/>
          </a:prstGeom>
          <a:solidFill>
            <a:srgbClr val="9BDB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xmlns="" id="{E6E6DB52-8867-44DF-BE75-A8458CBD96E1}"/>
              </a:ext>
            </a:extLst>
          </p:cNvPr>
          <p:cNvGrpSpPr/>
          <p:nvPr/>
        </p:nvGrpSpPr>
        <p:grpSpPr>
          <a:xfrm>
            <a:off x="458425" y="262140"/>
            <a:ext cx="5384204" cy="894853"/>
            <a:chOff x="458425" y="262140"/>
            <a:chExt cx="5384204" cy="894853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xmlns="" id="{968A035A-95F4-4B3C-B8B0-1F557F7D99D9}"/>
                </a:ext>
              </a:extLst>
            </p:cNvPr>
            <p:cNvSpPr txBox="1"/>
            <p:nvPr/>
          </p:nvSpPr>
          <p:spPr>
            <a:xfrm>
              <a:off x="458425" y="262140"/>
              <a:ext cx="26597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5</a:t>
              </a:r>
              <a:r>
                <a:rPr lang="en-US" altLang="ko-KR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. </a:t>
              </a:r>
              <a:r>
                <a:rPr lang="ko-KR" altLang="en-US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시</a:t>
              </a:r>
              <a:r>
                <a:rPr lang="ko-KR" altLang="en-US" sz="3600" b="1" dirty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연</a:t>
              </a:r>
              <a:r>
                <a:rPr lang="ko-KR" altLang="en-US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 </a:t>
              </a:r>
              <a:r>
                <a:rPr lang="ko-KR" altLang="en-US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영상</a:t>
              </a:r>
              <a:endParaRPr kumimoji="1" lang="ja-JP" altLang="en-US" sz="3600" b="1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xmlns="" id="{1479B466-91B8-4DE6-A67D-B2A8AA55997B}"/>
                </a:ext>
              </a:extLst>
            </p:cNvPr>
            <p:cNvSpPr txBox="1"/>
            <p:nvPr/>
          </p:nvSpPr>
          <p:spPr>
            <a:xfrm>
              <a:off x="458425" y="879994"/>
              <a:ext cx="53842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kumimoji="1" lang="ja-JP" altLang="en-US" sz="1200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</p:grp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311331" y="115699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289668" y="3049596"/>
            <a:ext cx="3275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hlinkClick r:id="rId2"/>
              </a:rPr>
              <a:t>https://youtu.be/NvBx0m3lXIQ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916052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09C704E9-FFDD-4067-AC00-ABF51DF575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272423" y="3123122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5400" b="1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감사합니다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98890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C3A77"/>
            </a:gs>
            <a:gs pos="13000">
              <a:srgbClr val="FD597E"/>
            </a:gs>
            <a:gs pos="29000">
              <a:srgbClr val="FF8982"/>
            </a:gs>
            <a:gs pos="46000">
              <a:srgbClr val="F48BB4"/>
            </a:gs>
            <a:gs pos="64000">
              <a:srgbClr val="C45FA8"/>
            </a:gs>
            <a:gs pos="79000">
              <a:srgbClr val="715DA2"/>
            </a:gs>
            <a:gs pos="97000">
              <a:srgbClr val="496F93"/>
            </a:gs>
          </a:gsLst>
          <a:lin ang="17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A8C4A43-5411-45CA-919B-526B97A42BD4}"/>
              </a:ext>
            </a:extLst>
          </p:cNvPr>
          <p:cNvSpPr txBox="1"/>
          <p:nvPr/>
        </p:nvSpPr>
        <p:spPr>
          <a:xfrm>
            <a:off x="1320800" y="1079500"/>
            <a:ext cx="62165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spc="600" dirty="0">
                <a:solidFill>
                  <a:schemeClr val="bg1"/>
                </a:solidFill>
              </a:rPr>
              <a:t>Contents of Table</a:t>
            </a:r>
            <a:endParaRPr lang="ko-KR" altLang="en-US" sz="4400" b="1" spc="600" dirty="0">
              <a:solidFill>
                <a:schemeClr val="bg1"/>
              </a:solidFill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74865AD1-23BE-450D-BBF5-FF014B66D464}"/>
              </a:ext>
            </a:extLst>
          </p:cNvPr>
          <p:cNvCxnSpPr>
            <a:cxnSpLocks/>
          </p:cNvCxnSpPr>
          <p:nvPr/>
        </p:nvCxnSpPr>
        <p:spPr>
          <a:xfrm>
            <a:off x="1320800" y="1968500"/>
            <a:ext cx="108712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EDDDAE4D-0D5A-44B0-823C-DE0E0E37074B}"/>
              </a:ext>
            </a:extLst>
          </p:cNvPr>
          <p:cNvGrpSpPr/>
          <p:nvPr/>
        </p:nvGrpSpPr>
        <p:grpSpPr>
          <a:xfrm>
            <a:off x="1320800" y="2088060"/>
            <a:ext cx="2746296" cy="646332"/>
            <a:chOff x="1320800" y="2273299"/>
            <a:chExt cx="2746296" cy="6463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xmlns="" id="{3AB6F74E-5144-4816-9445-040078CE1D68}"/>
                </a:ext>
              </a:extLst>
            </p:cNvPr>
            <p:cNvSpPr txBox="1"/>
            <p:nvPr/>
          </p:nvSpPr>
          <p:spPr>
            <a:xfrm>
              <a:off x="1320800" y="2273300"/>
              <a:ext cx="10567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600" dirty="0">
                  <a:solidFill>
                    <a:schemeClr val="bg1"/>
                  </a:solidFill>
                </a:rPr>
                <a:t>#</a:t>
              </a:r>
              <a:r>
                <a:rPr lang="en-US" altLang="ko-KR" sz="3600" b="1" spc="600" dirty="0" smtClean="0">
                  <a:solidFill>
                    <a:schemeClr val="bg1"/>
                  </a:solidFill>
                </a:rPr>
                <a:t>1.</a:t>
              </a:r>
              <a:endParaRPr lang="ko-KR" altLang="en-US" sz="3600" b="1" spc="6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EB2251C7-900C-4337-87AE-C77F934F9AAE}"/>
                </a:ext>
              </a:extLst>
            </p:cNvPr>
            <p:cNvSpPr txBox="1"/>
            <p:nvPr/>
          </p:nvSpPr>
          <p:spPr>
            <a:xfrm>
              <a:off x="2959100" y="2273299"/>
              <a:ext cx="11079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/>
                  </a:solidFill>
                </a:rPr>
                <a:t>개요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xmlns="" id="{023F5A8B-31CC-4930-AF75-51E7E3509497}"/>
              </a:ext>
            </a:extLst>
          </p:cNvPr>
          <p:cNvGrpSpPr/>
          <p:nvPr/>
        </p:nvGrpSpPr>
        <p:grpSpPr>
          <a:xfrm>
            <a:off x="1320800" y="3069014"/>
            <a:ext cx="4259530" cy="646332"/>
            <a:chOff x="1320800" y="2273299"/>
            <a:chExt cx="4259530" cy="646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0F9D1F0C-C1C1-4FAE-99F3-19FB09A5A56E}"/>
                </a:ext>
              </a:extLst>
            </p:cNvPr>
            <p:cNvSpPr txBox="1"/>
            <p:nvPr/>
          </p:nvSpPr>
          <p:spPr>
            <a:xfrm>
              <a:off x="1320800" y="2273300"/>
              <a:ext cx="10567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600" dirty="0">
                  <a:solidFill>
                    <a:schemeClr val="bg1"/>
                  </a:solidFill>
                </a:rPr>
                <a:t>#</a:t>
              </a:r>
              <a:r>
                <a:rPr lang="en-US" altLang="ko-KR" sz="3600" b="1" spc="600" dirty="0" smtClean="0">
                  <a:solidFill>
                    <a:schemeClr val="bg1"/>
                  </a:solidFill>
                </a:rPr>
                <a:t>2.</a:t>
              </a:r>
              <a:endParaRPr lang="ko-KR" altLang="en-US" sz="3600" b="1" spc="6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F90253D1-5689-4096-8722-AC67CA6C7DBA}"/>
                </a:ext>
              </a:extLst>
            </p:cNvPr>
            <p:cNvSpPr txBox="1"/>
            <p:nvPr/>
          </p:nvSpPr>
          <p:spPr>
            <a:xfrm>
              <a:off x="2959100" y="2273299"/>
              <a:ext cx="262123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/>
                  </a:solidFill>
                </a:rPr>
                <a:t>작품의 구성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C9FE7344-61BF-4390-848A-18FBE46DF386}"/>
              </a:ext>
            </a:extLst>
          </p:cNvPr>
          <p:cNvGrpSpPr/>
          <p:nvPr/>
        </p:nvGrpSpPr>
        <p:grpSpPr>
          <a:xfrm>
            <a:off x="1320800" y="4183748"/>
            <a:ext cx="5182860" cy="646332"/>
            <a:chOff x="1320800" y="2273299"/>
            <a:chExt cx="5182860" cy="64633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5F446488-4EBD-49CE-A13D-C328DAF9D4EF}"/>
                </a:ext>
              </a:extLst>
            </p:cNvPr>
            <p:cNvSpPr txBox="1"/>
            <p:nvPr/>
          </p:nvSpPr>
          <p:spPr>
            <a:xfrm>
              <a:off x="1320800" y="2273300"/>
              <a:ext cx="10567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600" dirty="0">
                  <a:solidFill>
                    <a:schemeClr val="bg1"/>
                  </a:solidFill>
                </a:rPr>
                <a:t>#</a:t>
              </a:r>
              <a:r>
                <a:rPr lang="en-US" altLang="ko-KR" sz="3600" b="1" spc="600" dirty="0" smtClean="0">
                  <a:solidFill>
                    <a:schemeClr val="bg1"/>
                  </a:solidFill>
                </a:rPr>
                <a:t>3</a:t>
              </a:r>
              <a:r>
                <a:rPr lang="en-US" altLang="ko-KR" sz="3600" b="1" spc="600" dirty="0">
                  <a:solidFill>
                    <a:schemeClr val="bg1"/>
                  </a:solidFill>
                </a:rPr>
                <a:t>.</a:t>
              </a:r>
              <a:endParaRPr lang="en-US" altLang="ko-KR" sz="3600" b="1" spc="6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3F9DD836-22A8-4CCF-A7C5-F47F0493497C}"/>
                </a:ext>
              </a:extLst>
            </p:cNvPr>
            <p:cNvSpPr txBox="1"/>
            <p:nvPr/>
          </p:nvSpPr>
          <p:spPr>
            <a:xfrm>
              <a:off x="2959100" y="2273299"/>
              <a:ext cx="354456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/>
                  </a:solidFill>
                </a:rPr>
                <a:t>작품의 핵심기술</a:t>
              </a:r>
              <a:endParaRPr lang="en-US" altLang="ko-KR" sz="3600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xmlns="" id="{EDDDAE4D-0D5A-44B0-823C-DE0E0E37074B}"/>
              </a:ext>
            </a:extLst>
          </p:cNvPr>
          <p:cNvGrpSpPr/>
          <p:nvPr/>
        </p:nvGrpSpPr>
        <p:grpSpPr>
          <a:xfrm>
            <a:off x="1320800" y="5219862"/>
            <a:ext cx="4259530" cy="646332"/>
            <a:chOff x="1320800" y="2273299"/>
            <a:chExt cx="4259530" cy="646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3AB6F74E-5144-4816-9445-040078CE1D68}"/>
                </a:ext>
              </a:extLst>
            </p:cNvPr>
            <p:cNvSpPr txBox="1"/>
            <p:nvPr/>
          </p:nvSpPr>
          <p:spPr>
            <a:xfrm>
              <a:off x="1320800" y="2273300"/>
              <a:ext cx="10567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spc="600" dirty="0" smtClean="0">
                  <a:solidFill>
                    <a:schemeClr val="bg1"/>
                  </a:solidFill>
                </a:rPr>
                <a:t>#4.</a:t>
              </a:r>
              <a:endParaRPr lang="ko-KR" altLang="en-US" sz="3600" b="1" spc="6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EB2251C7-900C-4337-87AE-C77F934F9AAE}"/>
                </a:ext>
              </a:extLst>
            </p:cNvPr>
            <p:cNvSpPr txBox="1"/>
            <p:nvPr/>
          </p:nvSpPr>
          <p:spPr>
            <a:xfrm>
              <a:off x="2959100" y="2273299"/>
              <a:ext cx="262123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3600" dirty="0" smtClean="0">
                  <a:solidFill>
                    <a:schemeClr val="bg1"/>
                  </a:solidFill>
                </a:rPr>
                <a:t>작품의 동작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4526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3BF3D79D-1C21-4A88-AFFE-09D5AB3B90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正方形/長方形 1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4823980" y="2537450"/>
            <a:ext cx="251863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800" b="1" spc="300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개요</a:t>
            </a:r>
            <a:endParaRPr kumimoji="1" lang="ja-JP" altLang="en-US" sz="8800" b="1" spc="3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#1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3994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xmlns="" id="{3E8DB930-2CCF-4922-A7B5-412997734C1A}"/>
              </a:ext>
            </a:extLst>
          </p:cNvPr>
          <p:cNvSpPr/>
          <p:nvPr/>
        </p:nvSpPr>
        <p:spPr>
          <a:xfrm rot="886434">
            <a:off x="-329301" y="222358"/>
            <a:ext cx="675930" cy="964437"/>
          </a:xfrm>
          <a:prstGeom prst="rect">
            <a:avLst/>
          </a:prstGeom>
          <a:solidFill>
            <a:srgbClr val="9BDB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xmlns="" id="{E6E6DB52-8867-44DF-BE75-A8458CBD96E1}"/>
              </a:ext>
            </a:extLst>
          </p:cNvPr>
          <p:cNvGrpSpPr/>
          <p:nvPr/>
        </p:nvGrpSpPr>
        <p:grpSpPr>
          <a:xfrm>
            <a:off x="458425" y="262140"/>
            <a:ext cx="5384204" cy="894853"/>
            <a:chOff x="458425" y="262140"/>
            <a:chExt cx="5384204" cy="894853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xmlns="" id="{968A035A-95F4-4B3C-B8B0-1F557F7D99D9}"/>
                </a:ext>
              </a:extLst>
            </p:cNvPr>
            <p:cNvSpPr txBox="1"/>
            <p:nvPr/>
          </p:nvSpPr>
          <p:spPr>
            <a:xfrm>
              <a:off x="458425" y="262140"/>
              <a:ext cx="164365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1. </a:t>
              </a:r>
              <a:r>
                <a:rPr kumimoji="1" lang="ko-KR" altLang="en-US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개요</a:t>
              </a:r>
              <a:endParaRPr kumimoji="1" lang="ja-JP" altLang="en-US" sz="3600" b="1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xmlns="" id="{1479B466-91B8-4DE6-A67D-B2A8AA55997B}"/>
                </a:ext>
              </a:extLst>
            </p:cNvPr>
            <p:cNvSpPr txBox="1"/>
            <p:nvPr/>
          </p:nvSpPr>
          <p:spPr>
            <a:xfrm>
              <a:off x="458425" y="879994"/>
              <a:ext cx="53842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ja-JP" sz="1200" dirty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Verdana" panose="020B0604030504040204" pitchFamily="34" charset="0"/>
                  <a:cs typeface="Verdana" panose="020B0604030504040204" pitchFamily="34" charset="0"/>
                </a:rPr>
                <a:t>Lorem Ipsum is simply dummy text of the printing and typesetting industry.</a:t>
              </a:r>
              <a:endParaRPr kumimoji="1" lang="ja-JP" altLang="en-US" sz="1200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</p:grp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xmlns="" id="{F2F3AEAA-CCC8-4653-9153-8BC445CC01BC}"/>
              </a:ext>
            </a:extLst>
          </p:cNvPr>
          <p:cNvSpPr txBox="1"/>
          <p:nvPr/>
        </p:nvSpPr>
        <p:spPr>
          <a:xfrm>
            <a:off x="6144126" y="2486722"/>
            <a:ext cx="50634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b="1" dirty="0" smtClean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rPr>
              <a:t>누구나 쉽게 즐길 수 있는 게임을 목적으로 제작</a:t>
            </a:r>
            <a:endParaRPr kumimoji="1" lang="en-US" altLang="ko-KR" sz="2400" b="1" dirty="0" smtClean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endParaRPr lang="en-US" altLang="ko-KR" sz="2400" b="1" dirty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r>
              <a:rPr lang="en-US" altLang="ko-KR" sz="2400" b="1" dirty="0" smtClean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rPr>
              <a:t>MPU-6050</a:t>
            </a:r>
            <a:r>
              <a:rPr lang="ko-KR" altLang="en-US" sz="2400" b="1" dirty="0" smtClean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rPr>
              <a:t>과 </a:t>
            </a:r>
            <a:r>
              <a:rPr lang="en-US" altLang="ko-KR" sz="2400" b="1" dirty="0" smtClean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rPr>
              <a:t>Processing </a:t>
            </a:r>
            <a:r>
              <a:rPr lang="ko-KR" altLang="en-US" sz="2400" b="1" dirty="0" smtClean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rPr>
              <a:t>사용</a:t>
            </a:r>
            <a:endParaRPr lang="en-US" altLang="ko-KR" sz="2400" b="1" dirty="0" smtClean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endParaRPr lang="en-US" altLang="ko-KR" sz="2400" b="1" dirty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r>
              <a:rPr kumimoji="1" lang="ko-KR" altLang="en-US" sz="2400" b="1" dirty="0" smtClean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rPr>
              <a:t>탈출에 성공할 시 처음부터 다시 게임 시작</a:t>
            </a:r>
            <a:endParaRPr kumimoji="1" lang="en-US" altLang="ko-KR" sz="2400" b="1" dirty="0" smtClean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pPr marL="514350" indent="-514350">
              <a:buAutoNum type="arabicPeriod"/>
            </a:pPr>
            <a:endParaRPr kumimoji="1" lang="en-US" altLang="ja-JP" sz="2800" b="1" dirty="0" smtClean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pPr marL="514350" indent="-514350">
              <a:buAutoNum type="arabicPeriod"/>
            </a:pPr>
            <a:endParaRPr kumimoji="1" lang="ja-JP" altLang="en-US" sz="2800" b="1" dirty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xmlns="" id="{0BE20995-190D-4F98-BA61-B7CC8CF72DB9}"/>
              </a:ext>
            </a:extLst>
          </p:cNvPr>
          <p:cNvCxnSpPr/>
          <p:nvPr/>
        </p:nvCxnSpPr>
        <p:spPr>
          <a:xfrm>
            <a:off x="6435155" y="1616765"/>
            <a:ext cx="419308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09" y="2274588"/>
            <a:ext cx="3185004" cy="3242132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2E8016B5-6D9C-4935-A6BA-001E7AF3DA3A}"/>
              </a:ext>
            </a:extLst>
          </p:cNvPr>
          <p:cNvSpPr/>
          <p:nvPr/>
        </p:nvSpPr>
        <p:spPr>
          <a:xfrm>
            <a:off x="5380345" y="2486722"/>
            <a:ext cx="630578" cy="7215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085D993F-ED3E-4504-ADC1-66EE64191020}"/>
              </a:ext>
            </a:extLst>
          </p:cNvPr>
          <p:cNvSpPr txBox="1"/>
          <p:nvPr/>
        </p:nvSpPr>
        <p:spPr>
          <a:xfrm>
            <a:off x="5380345" y="2585894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Kelson Sans" panose="02000500000000000000"/>
              </a:rPr>
              <a:t>01</a:t>
            </a:r>
            <a:endParaRPr lang="ko-KR" altLang="en-US" sz="2800" b="1" spc="300" dirty="0">
              <a:solidFill>
                <a:schemeClr val="tx1">
                  <a:lumMod val="65000"/>
                  <a:lumOff val="35000"/>
                </a:schemeClr>
              </a:solidFill>
              <a:latin typeface="Kelson Sans" panose="0200050000000000000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2E8016B5-6D9C-4935-A6BA-001E7AF3DA3A}"/>
              </a:ext>
            </a:extLst>
          </p:cNvPr>
          <p:cNvSpPr/>
          <p:nvPr/>
        </p:nvSpPr>
        <p:spPr>
          <a:xfrm>
            <a:off x="5376862" y="3534872"/>
            <a:ext cx="630578" cy="7215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6DF53E43-5FD6-4995-BCA8-F0BD60FE4FB0}"/>
              </a:ext>
            </a:extLst>
          </p:cNvPr>
          <p:cNvSpPr txBox="1"/>
          <p:nvPr/>
        </p:nvSpPr>
        <p:spPr>
          <a:xfrm>
            <a:off x="5376862" y="3634045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Kelson Sans" panose="02000500000000000000"/>
              </a:rPr>
              <a:t>02</a:t>
            </a:r>
            <a:endParaRPr lang="ko-KR" altLang="en-US" sz="2800" b="1" spc="300" dirty="0">
              <a:solidFill>
                <a:schemeClr val="tx1">
                  <a:lumMod val="65000"/>
                  <a:lumOff val="35000"/>
                </a:schemeClr>
              </a:solidFill>
              <a:latin typeface="Kelson Sans" panose="0200050000000000000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5720037F-713B-472F-8DA3-A44F081447F0}"/>
              </a:ext>
            </a:extLst>
          </p:cNvPr>
          <p:cNvSpPr/>
          <p:nvPr/>
        </p:nvSpPr>
        <p:spPr>
          <a:xfrm>
            <a:off x="5376862" y="4355609"/>
            <a:ext cx="630578" cy="7215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D83C8C61-585A-4E48-ACCE-606EB80330E1}"/>
              </a:ext>
            </a:extLst>
          </p:cNvPr>
          <p:cNvSpPr txBox="1"/>
          <p:nvPr/>
        </p:nvSpPr>
        <p:spPr>
          <a:xfrm>
            <a:off x="5378603" y="4454781"/>
            <a:ext cx="627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Kelson Sans" panose="02000500000000000000"/>
              </a:rPr>
              <a:t>03</a:t>
            </a:r>
            <a:endParaRPr lang="ko-KR" altLang="en-US" sz="2800" b="1" spc="300" dirty="0">
              <a:solidFill>
                <a:schemeClr val="tx1">
                  <a:lumMod val="65000"/>
                  <a:lumOff val="35000"/>
                </a:schemeClr>
              </a:solidFill>
              <a:latin typeface="Kelson Sans" panose="020005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1979785223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3E9BCF36-3E01-4B20-A4F9-60E1609B8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正方形/長方形 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823981" y="1270000"/>
            <a:ext cx="2518638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altLang="ko-KR" sz="8800" b="1" spc="300" dirty="0" smtClean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algn="ctr"/>
            <a:r>
              <a:rPr kumimoji="1" lang="ko-KR" altLang="en-US" sz="8800" b="1" spc="300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구성</a:t>
            </a:r>
            <a:endParaRPr kumimoji="1" lang="ja-JP" altLang="en-US" sz="8800" b="1" spc="3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#2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71042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xmlns="" id="{3E8DB930-2CCF-4922-A7B5-412997734C1A}"/>
              </a:ext>
            </a:extLst>
          </p:cNvPr>
          <p:cNvSpPr/>
          <p:nvPr/>
        </p:nvSpPr>
        <p:spPr>
          <a:xfrm rot="886434">
            <a:off x="-329301" y="222358"/>
            <a:ext cx="675930" cy="964437"/>
          </a:xfrm>
          <a:prstGeom prst="rect">
            <a:avLst/>
          </a:prstGeom>
          <a:solidFill>
            <a:srgbClr val="9BDB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xmlns="" id="{E6E6DB52-8867-44DF-BE75-A8458CBD96E1}"/>
              </a:ext>
            </a:extLst>
          </p:cNvPr>
          <p:cNvGrpSpPr/>
          <p:nvPr/>
        </p:nvGrpSpPr>
        <p:grpSpPr>
          <a:xfrm>
            <a:off x="458425" y="262140"/>
            <a:ext cx="5384204" cy="894853"/>
            <a:chOff x="458425" y="262140"/>
            <a:chExt cx="5384204" cy="894853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xmlns="" id="{968A035A-95F4-4B3C-B8B0-1F557F7D99D9}"/>
                </a:ext>
              </a:extLst>
            </p:cNvPr>
            <p:cNvSpPr txBox="1"/>
            <p:nvPr/>
          </p:nvSpPr>
          <p:spPr>
            <a:xfrm>
              <a:off x="458425" y="262140"/>
              <a:ext cx="318709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Verdana" panose="020B0604030504040204" pitchFamily="34" charset="0"/>
                  <a:cs typeface="Verdana" panose="020B0604030504040204" pitchFamily="34" charset="0"/>
                </a:rPr>
                <a:t>2. </a:t>
              </a:r>
              <a:r>
                <a:rPr kumimoji="1" lang="ko-KR" altLang="en-US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Verdana" panose="020B0604030504040204" pitchFamily="34" charset="0"/>
                  <a:cs typeface="Verdana" panose="020B0604030504040204" pitchFamily="34" charset="0"/>
                </a:rPr>
                <a:t>작품의</a:t>
              </a:r>
              <a:r>
                <a:rPr lang="en-US" altLang="ko-KR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Verdana" panose="020B0604030504040204" pitchFamily="34" charset="0"/>
                  <a:cs typeface="Verdana" panose="020B0604030504040204" pitchFamily="34" charset="0"/>
                </a:rPr>
                <a:t> </a:t>
              </a:r>
              <a:r>
                <a:rPr lang="ko-KR" altLang="en-US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Verdana" panose="020B0604030504040204" pitchFamily="34" charset="0"/>
                  <a:cs typeface="Verdana" panose="020B0604030504040204" pitchFamily="34" charset="0"/>
                </a:rPr>
                <a:t>구성</a:t>
              </a:r>
              <a:endParaRPr kumimoji="1" lang="ja-JP" altLang="en-US" sz="3600" b="1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xmlns="" id="{1479B466-91B8-4DE6-A67D-B2A8AA55997B}"/>
                </a:ext>
              </a:extLst>
            </p:cNvPr>
            <p:cNvSpPr txBox="1"/>
            <p:nvPr/>
          </p:nvSpPr>
          <p:spPr>
            <a:xfrm>
              <a:off x="458425" y="879994"/>
              <a:ext cx="53842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kumimoji="1" lang="ja-JP" altLang="en-US" sz="1200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</p:grp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xmlns="" id="{381146DA-6CE3-4335-AC2D-4E060D81580E}"/>
              </a:ext>
            </a:extLst>
          </p:cNvPr>
          <p:cNvSpPr/>
          <p:nvPr/>
        </p:nvSpPr>
        <p:spPr>
          <a:xfrm rot="5400000">
            <a:off x="3839952" y="2094374"/>
            <a:ext cx="447825" cy="386056"/>
          </a:xfrm>
          <a:prstGeom prst="triangle">
            <a:avLst/>
          </a:prstGeom>
          <a:solidFill>
            <a:srgbClr val="FFF9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122" y="2063489"/>
            <a:ext cx="9857688" cy="332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77247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B8DBA733-AF0D-4B71-A376-A10F2BB94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正方形/長方形 3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4105275" y="1270000"/>
            <a:ext cx="3981450" cy="3981450"/>
          </a:xfrm>
          <a:prstGeom prst="rect">
            <a:avLst/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4054852" y="1657003"/>
            <a:ext cx="403187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altLang="ko-KR" sz="7200" b="1" spc="300" dirty="0" smtClean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  <a:p>
            <a:pPr algn="ctr"/>
            <a:r>
              <a:rPr kumimoji="1" lang="ko-KR" altLang="en-US" sz="7200" b="1" spc="300" dirty="0" smtClean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핵심기술</a:t>
            </a:r>
            <a:endParaRPr kumimoji="1" lang="ja-JP" altLang="en-US" sz="7200" b="1" spc="300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72849" y="12700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5400" b="1" dirty="0">
                <a:solidFill>
                  <a:schemeClr val="bg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#3</a:t>
            </a:r>
            <a:endParaRPr kumimoji="1" lang="ja-JP" altLang="en-US" sz="5400" b="1" dirty="0">
              <a:solidFill>
                <a:schemeClr val="bg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972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xmlns="" id="{3E8DB930-2CCF-4922-A7B5-412997734C1A}"/>
              </a:ext>
            </a:extLst>
          </p:cNvPr>
          <p:cNvSpPr/>
          <p:nvPr/>
        </p:nvSpPr>
        <p:spPr>
          <a:xfrm rot="886434">
            <a:off x="-329301" y="222358"/>
            <a:ext cx="675930" cy="964437"/>
          </a:xfrm>
          <a:prstGeom prst="rect">
            <a:avLst/>
          </a:prstGeom>
          <a:solidFill>
            <a:srgbClr val="9BDB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xmlns="" id="{E6E6DB52-8867-44DF-BE75-A8458CBD96E1}"/>
              </a:ext>
            </a:extLst>
          </p:cNvPr>
          <p:cNvGrpSpPr/>
          <p:nvPr/>
        </p:nvGrpSpPr>
        <p:grpSpPr>
          <a:xfrm>
            <a:off x="458425" y="262140"/>
            <a:ext cx="5384204" cy="894853"/>
            <a:chOff x="458425" y="262140"/>
            <a:chExt cx="5384204" cy="894853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xmlns="" id="{968A035A-95F4-4B3C-B8B0-1F557F7D99D9}"/>
                </a:ext>
              </a:extLst>
            </p:cNvPr>
            <p:cNvSpPr txBox="1"/>
            <p:nvPr/>
          </p:nvSpPr>
          <p:spPr>
            <a:xfrm>
              <a:off x="458425" y="262140"/>
              <a:ext cx="41104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3</a:t>
              </a:r>
              <a:r>
                <a:rPr kumimoji="1" lang="en-US" altLang="ko-KR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. </a:t>
              </a:r>
              <a:r>
                <a:rPr lang="ko-KR" altLang="en-US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작품의 핵심기술</a:t>
              </a:r>
              <a:endParaRPr kumimoji="1" lang="ja-JP" altLang="en-US" sz="3600" b="1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xmlns="" id="{1479B466-91B8-4DE6-A67D-B2A8AA55997B}"/>
                </a:ext>
              </a:extLst>
            </p:cNvPr>
            <p:cNvSpPr txBox="1"/>
            <p:nvPr/>
          </p:nvSpPr>
          <p:spPr>
            <a:xfrm>
              <a:off x="458425" y="879994"/>
              <a:ext cx="53842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kumimoji="1" lang="ja-JP" altLang="en-US" sz="1200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</p:grp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xmlns="" id="{F2F3AEAA-CCC8-4653-9153-8BC445CC01BC}"/>
              </a:ext>
            </a:extLst>
          </p:cNvPr>
          <p:cNvSpPr txBox="1"/>
          <p:nvPr/>
        </p:nvSpPr>
        <p:spPr>
          <a:xfrm>
            <a:off x="6144126" y="2486722"/>
            <a:ext cx="506347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 latinLnBrk="1">
              <a:buFontTx/>
              <a:buChar char="-"/>
            </a:pPr>
            <a:r>
              <a:rPr lang="ko-KR" altLang="en-US" sz="2000" b="1" dirty="0"/>
              <a:t>가속도와 </a:t>
            </a:r>
            <a:r>
              <a:rPr lang="ko-KR" altLang="en-US" sz="2000" b="1" dirty="0" err="1" smtClean="0"/>
              <a:t>자이로</a:t>
            </a:r>
            <a:r>
              <a:rPr lang="ko-KR" altLang="en-US" sz="2000" b="1" dirty="0" smtClean="0"/>
              <a:t> 센서가 </a:t>
            </a:r>
            <a:r>
              <a:rPr lang="en-US" altLang="ko-KR" sz="2000" b="1" dirty="0"/>
              <a:t>1</a:t>
            </a:r>
            <a:r>
              <a:rPr lang="ko-KR" altLang="en-US" sz="2000" b="1" dirty="0"/>
              <a:t>개의 센서에 모두 포함하고 </a:t>
            </a:r>
            <a:r>
              <a:rPr lang="ko-KR" altLang="en-US" sz="2000" b="1" dirty="0" smtClean="0"/>
              <a:t>있는 </a:t>
            </a:r>
            <a:r>
              <a:rPr lang="en-US" altLang="ko-KR" sz="2000" b="1" dirty="0" smtClean="0"/>
              <a:t>6DOF(Degrees </a:t>
            </a:r>
            <a:r>
              <a:rPr lang="en-US" altLang="ko-KR" sz="2000" b="1" dirty="0"/>
              <a:t>of Freedom) </a:t>
            </a:r>
            <a:r>
              <a:rPr lang="ko-KR" altLang="en-US" sz="2000" b="1" dirty="0" smtClean="0"/>
              <a:t>센서</a:t>
            </a:r>
            <a:endParaRPr lang="en-US" altLang="ko-KR" sz="2000" b="1" dirty="0" smtClean="0"/>
          </a:p>
          <a:p>
            <a:pPr marL="285750" indent="-285750" fontAlgn="base" latinLnBrk="1">
              <a:buFontTx/>
              <a:buChar char="-"/>
            </a:pPr>
            <a:endParaRPr lang="en-US" altLang="ko-KR" sz="2000" b="1" dirty="0"/>
          </a:p>
          <a:p>
            <a:pPr marL="342900" indent="-342900">
              <a:buFontTx/>
              <a:buChar char="-"/>
            </a:pPr>
            <a:r>
              <a:rPr lang="en-US" altLang="ko-KR" sz="2000" b="1" dirty="0" smtClean="0"/>
              <a:t>MPU6050</a:t>
            </a:r>
            <a:r>
              <a:rPr lang="ko-KR" altLang="en-US" sz="2000" b="1" dirty="0"/>
              <a:t>은 </a:t>
            </a:r>
            <a:r>
              <a:rPr lang="en-US" altLang="ko-KR" sz="2000" b="1" dirty="0"/>
              <a:t>I2C (Inter Integrated Circuit) </a:t>
            </a:r>
            <a:r>
              <a:rPr lang="ko-KR" altLang="en-US" sz="2000" b="1" dirty="0"/>
              <a:t>통신 프로토콜을 통해서 데이터를 </a:t>
            </a:r>
            <a:r>
              <a:rPr lang="ko-KR" altLang="en-US" sz="2000" b="1" dirty="0" smtClean="0"/>
              <a:t>추출</a:t>
            </a:r>
            <a:endParaRPr lang="en-US" altLang="ko-KR" sz="2000" b="1" dirty="0" smtClean="0"/>
          </a:p>
          <a:p>
            <a:pPr marL="342900" indent="-342900">
              <a:buFontTx/>
              <a:buChar char="-"/>
            </a:pPr>
            <a:endParaRPr lang="en-US" altLang="ko-KR" sz="2000" b="1" dirty="0" smtClean="0"/>
          </a:p>
          <a:p>
            <a:pPr marL="342900" indent="-342900">
              <a:buFontTx/>
              <a:buChar char="-"/>
            </a:pPr>
            <a:r>
              <a:rPr lang="en-US" altLang="ko-KR" sz="2000" b="1" dirty="0" smtClean="0"/>
              <a:t>MPU-6050</a:t>
            </a:r>
            <a:r>
              <a:rPr lang="ko-KR" altLang="en-US" sz="2000" b="1" dirty="0"/>
              <a:t>을 이용하여 공의 움직임 제어</a:t>
            </a:r>
            <a:endParaRPr lang="ko-KR" altLang="en-US" sz="2000" dirty="0"/>
          </a:p>
          <a:p>
            <a:pPr marL="342900" indent="-342900">
              <a:buFontTx/>
              <a:buChar char="-"/>
            </a:pPr>
            <a:endParaRPr lang="en-US" altLang="ko-KR" sz="2400" b="1" dirty="0"/>
          </a:p>
          <a:p>
            <a:endParaRPr lang="en-US" altLang="ko-KR" sz="2400" b="1" dirty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pPr marL="514350" indent="-514350">
              <a:buAutoNum type="arabicPeriod"/>
            </a:pPr>
            <a:endParaRPr kumimoji="1" lang="en-US" altLang="ja-JP" sz="2800" b="1" dirty="0" smtClean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pPr marL="514350" indent="-514350">
              <a:buAutoNum type="arabicPeriod"/>
            </a:pPr>
            <a:endParaRPr kumimoji="1" lang="ja-JP" altLang="en-US" sz="2800" b="1" dirty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xmlns="" id="{0BE20995-190D-4F98-BA61-B7CC8CF72DB9}"/>
              </a:ext>
            </a:extLst>
          </p:cNvPr>
          <p:cNvCxnSpPr/>
          <p:nvPr/>
        </p:nvCxnSpPr>
        <p:spPr>
          <a:xfrm>
            <a:off x="6435155" y="1616765"/>
            <a:ext cx="419308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_x334996376" descr="EMB00000c781d5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0252" y="2045165"/>
            <a:ext cx="2994873" cy="282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3">
            <a:extLst>
              <a:ext uri="{FF2B5EF4-FFF2-40B4-BE49-F238E27FC236}">
                <a16:creationId xmlns:a16="http://schemas.microsoft.com/office/drawing/2014/main" xmlns="" id="{968A035A-95F4-4B3C-B8B0-1F557F7D99D9}"/>
              </a:ext>
            </a:extLst>
          </p:cNvPr>
          <p:cNvSpPr txBox="1"/>
          <p:nvPr/>
        </p:nvSpPr>
        <p:spPr>
          <a:xfrm>
            <a:off x="6452825" y="795540"/>
            <a:ext cx="2513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rPr>
              <a:t>MPU-6050</a:t>
            </a:r>
            <a:endParaRPr kumimoji="1" lang="ja-JP" altLang="en-US" sz="3600" b="1" dirty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060729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>
            <a:extLst>
              <a:ext uri="{FF2B5EF4-FFF2-40B4-BE49-F238E27FC236}">
                <a16:creationId xmlns:a16="http://schemas.microsoft.com/office/drawing/2014/main" xmlns="" id="{3E8DB930-2CCF-4922-A7B5-412997734C1A}"/>
              </a:ext>
            </a:extLst>
          </p:cNvPr>
          <p:cNvSpPr/>
          <p:nvPr/>
        </p:nvSpPr>
        <p:spPr>
          <a:xfrm rot="886434">
            <a:off x="-329301" y="222358"/>
            <a:ext cx="675930" cy="964437"/>
          </a:xfrm>
          <a:prstGeom prst="rect">
            <a:avLst/>
          </a:prstGeom>
          <a:solidFill>
            <a:srgbClr val="9BDB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xmlns="" id="{E6E6DB52-8867-44DF-BE75-A8458CBD96E1}"/>
              </a:ext>
            </a:extLst>
          </p:cNvPr>
          <p:cNvGrpSpPr/>
          <p:nvPr/>
        </p:nvGrpSpPr>
        <p:grpSpPr>
          <a:xfrm>
            <a:off x="458425" y="262140"/>
            <a:ext cx="5384204" cy="894853"/>
            <a:chOff x="458425" y="262140"/>
            <a:chExt cx="5384204" cy="894853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xmlns="" id="{968A035A-95F4-4B3C-B8B0-1F557F7D99D9}"/>
                </a:ext>
              </a:extLst>
            </p:cNvPr>
            <p:cNvSpPr txBox="1"/>
            <p:nvPr/>
          </p:nvSpPr>
          <p:spPr>
            <a:xfrm>
              <a:off x="458425" y="262140"/>
              <a:ext cx="41104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3</a:t>
              </a:r>
              <a:r>
                <a:rPr kumimoji="1" lang="en-US" altLang="ko-KR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. </a:t>
              </a:r>
              <a:r>
                <a:rPr lang="ko-KR" altLang="en-US" sz="3600" b="1" dirty="0" smtClean="0">
                  <a:solidFill>
                    <a:schemeClr val="tx2">
                      <a:lumMod val="50000"/>
                    </a:schemeClr>
                  </a:solidFill>
                  <a:latin typeface="Kelson Sans" panose="02000500000000000000" pitchFamily="50" charset="0"/>
                  <a:ea typeface="DotumChe" panose="020B0609000101010101" pitchFamily="49" charset="-127"/>
                  <a:cs typeface="Verdana" panose="020B0604030504040204" pitchFamily="34" charset="0"/>
                </a:rPr>
                <a:t>작품의 핵심기술</a:t>
              </a:r>
              <a:endParaRPr kumimoji="1" lang="ja-JP" altLang="en-US" sz="3600" b="1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xmlns="" id="{1479B466-91B8-4DE6-A67D-B2A8AA55997B}"/>
                </a:ext>
              </a:extLst>
            </p:cNvPr>
            <p:cNvSpPr txBox="1"/>
            <p:nvPr/>
          </p:nvSpPr>
          <p:spPr>
            <a:xfrm>
              <a:off x="458425" y="879994"/>
              <a:ext cx="53842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kumimoji="1" lang="ja-JP" altLang="en-US" sz="1200" dirty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endParaRPr>
            </a:p>
          </p:txBody>
        </p:sp>
      </p:grp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xmlns="" id="{F2F3AEAA-CCC8-4653-9153-8BC445CC01BC}"/>
              </a:ext>
            </a:extLst>
          </p:cNvPr>
          <p:cNvSpPr txBox="1"/>
          <p:nvPr/>
        </p:nvSpPr>
        <p:spPr>
          <a:xfrm>
            <a:off x="6144126" y="2486722"/>
            <a:ext cx="5063477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 latinLnBrk="1">
              <a:buFontTx/>
              <a:buChar char="-"/>
            </a:pPr>
            <a:r>
              <a:rPr lang="ko-KR" altLang="en-US" sz="2400" b="1" dirty="0" err="1" smtClean="0"/>
              <a:t>프로세싱</a:t>
            </a:r>
            <a:r>
              <a:rPr lang="ko-KR" altLang="en-US" sz="2400" b="1" dirty="0" smtClean="0"/>
              <a:t> </a:t>
            </a:r>
            <a:r>
              <a:rPr lang="en-US" altLang="ko-KR" sz="2400" b="1" dirty="0" smtClean="0"/>
              <a:t>(</a:t>
            </a:r>
            <a:r>
              <a:rPr lang="en-US" altLang="ko-KR" sz="2400" b="1" dirty="0"/>
              <a:t>Processing)</a:t>
            </a:r>
            <a:r>
              <a:rPr lang="ko-KR" altLang="en-US" sz="2400" b="1" dirty="0"/>
              <a:t>은 컴퓨터 프로그래밍의 본질을 시각적 개념으로 프로그래머가 아닌 사람들에게 교육할 목적으로 </a:t>
            </a:r>
            <a:r>
              <a:rPr lang="ko-KR" altLang="en-US" sz="2400" b="1" dirty="0" err="1"/>
              <a:t>뉴</a:t>
            </a:r>
            <a:r>
              <a:rPr lang="ko-KR" altLang="en-US" sz="2400" b="1" dirty="0"/>
              <a:t> 미디어 아트</a:t>
            </a:r>
            <a:r>
              <a:rPr lang="en-US" altLang="ko-KR" sz="2400" b="1" dirty="0"/>
              <a:t>, </a:t>
            </a:r>
            <a:r>
              <a:rPr lang="ko-KR" altLang="en-US" sz="2400" b="1" dirty="0"/>
              <a:t>시각 디자인 공동체를 위해 개발된 오픈 소스 프로그래밍 </a:t>
            </a:r>
            <a:r>
              <a:rPr lang="ko-KR" altLang="en-US" sz="2400" b="1" dirty="0" smtClean="0"/>
              <a:t>언어</a:t>
            </a:r>
            <a:endParaRPr lang="en-US" altLang="ko-KR" sz="2400" b="1" dirty="0" smtClean="0"/>
          </a:p>
          <a:p>
            <a:pPr marL="342900" indent="-342900" fontAlgn="base" latinLnBrk="1">
              <a:buFontTx/>
              <a:buChar char="-"/>
            </a:pPr>
            <a:endParaRPr lang="ko-KR" altLang="en-US" sz="2400" dirty="0"/>
          </a:p>
          <a:p>
            <a:pPr fontAlgn="base" latinLnBrk="1"/>
            <a:r>
              <a:rPr lang="en-US" altLang="ko-KR" sz="2400" b="1" dirty="0"/>
              <a:t>- </a:t>
            </a:r>
            <a:r>
              <a:rPr lang="ko-KR" altLang="en-US" sz="2400" b="1" dirty="0"/>
              <a:t>코딩을 통해서 </a:t>
            </a:r>
            <a:r>
              <a:rPr lang="ko-KR" altLang="en-US" sz="2400" b="1" dirty="0" smtClean="0"/>
              <a:t>그림을 나타냄</a:t>
            </a:r>
            <a:endParaRPr lang="ko-KR" altLang="en-US" sz="2400" dirty="0"/>
          </a:p>
          <a:p>
            <a:endParaRPr lang="en-US" altLang="ko-KR" sz="2400" b="1" dirty="0"/>
          </a:p>
          <a:p>
            <a:endParaRPr lang="en-US" altLang="ko-KR" sz="2400" b="1" dirty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pPr marL="514350" indent="-514350">
              <a:buAutoNum type="arabicPeriod"/>
            </a:pPr>
            <a:endParaRPr kumimoji="1" lang="en-US" altLang="ja-JP" sz="2800" b="1" dirty="0" smtClean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  <a:p>
            <a:pPr marL="514350" indent="-514350">
              <a:buAutoNum type="arabicPeriod"/>
            </a:pPr>
            <a:endParaRPr kumimoji="1" lang="ja-JP" altLang="en-US" sz="2800" b="1" dirty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xmlns="" id="{0BE20995-190D-4F98-BA61-B7CC8CF72DB9}"/>
              </a:ext>
            </a:extLst>
          </p:cNvPr>
          <p:cNvCxnSpPr/>
          <p:nvPr/>
        </p:nvCxnSpPr>
        <p:spPr>
          <a:xfrm>
            <a:off x="6435155" y="1616765"/>
            <a:ext cx="4193088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335004512" descr="EMB00000c781d5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559" y="2486722"/>
            <a:ext cx="3853488" cy="245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3">
            <a:extLst>
              <a:ext uri="{FF2B5EF4-FFF2-40B4-BE49-F238E27FC236}">
                <a16:creationId xmlns:a16="http://schemas.microsoft.com/office/drawing/2014/main" xmlns="" id="{968A035A-95F4-4B3C-B8B0-1F557F7D99D9}"/>
              </a:ext>
            </a:extLst>
          </p:cNvPr>
          <p:cNvSpPr txBox="1"/>
          <p:nvPr/>
        </p:nvSpPr>
        <p:spPr>
          <a:xfrm>
            <a:off x="6461292" y="837874"/>
            <a:ext cx="25324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solidFill>
                  <a:schemeClr val="tx2">
                    <a:lumMod val="50000"/>
                  </a:schemeClr>
                </a:solidFill>
                <a:latin typeface="Kelson Sans" panose="02000500000000000000" pitchFamily="50" charset="0"/>
                <a:ea typeface="DotumChe" panose="020B0609000101010101" pitchFamily="49" charset="-127"/>
                <a:cs typeface="Verdana" panose="020B0604030504040204" pitchFamily="34" charset="0"/>
              </a:rPr>
              <a:t>Processing</a:t>
            </a:r>
            <a:endParaRPr kumimoji="1" lang="ja-JP" altLang="en-US" sz="3600" b="1" dirty="0">
              <a:solidFill>
                <a:schemeClr val="tx2">
                  <a:lumMod val="50000"/>
                </a:schemeClr>
              </a:solidFill>
              <a:latin typeface="Kelson Sans" panose="02000500000000000000" pitchFamily="50" charset="0"/>
              <a:ea typeface="DotumChe" panose="020B0609000101010101" pitchFamily="49" charset="-127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47888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Ultra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5F4B8B"/>
      </a:accent6>
      <a:hlink>
        <a:srgbClr val="33333C"/>
      </a:hlink>
      <a:folHlink>
        <a:srgbClr val="33333C"/>
      </a:folHlink>
    </a:clrScheme>
    <a:fontScheme name="사용자 지정 1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208</Words>
  <Application>Microsoft Office PowerPoint</Application>
  <PresentationFormat>사용자 지정</PresentationFormat>
  <Paragraphs>60</Paragraphs>
  <Slides>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愈　セビョル</dc:creator>
  <cp:lastModifiedBy>오전석</cp:lastModifiedBy>
  <cp:revision>28</cp:revision>
  <dcterms:created xsi:type="dcterms:W3CDTF">2017-12-28T07:01:08Z</dcterms:created>
  <dcterms:modified xsi:type="dcterms:W3CDTF">2022-05-09T09:46:42Z</dcterms:modified>
</cp:coreProperties>
</file>

<file path=docProps/thumbnail.jpeg>
</file>